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3"/>
  </p:handoutMasterIdLst>
  <p:sldIdLst>
    <p:sldId id="261" r:id="rId2"/>
  </p:sldIdLst>
  <p:sldSz cx="30279975" cy="42808525"/>
  <p:notesSz cx="29819600" cy="423418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Franklin Gothic Book" panose="020B0503020102020204" pitchFamily="34" charset="0"/>
      <p:regular r:id="rId8"/>
      <p:italic r:id="rId9"/>
    </p:embeddedFont>
  </p:embeddedFontLst>
  <p:custDataLst>
    <p:tags r:id="rId10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869">
          <p15:clr>
            <a:srgbClr val="A4A3A4"/>
          </p15:clr>
        </p15:guide>
        <p15:guide id="2" pos="55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3336">
          <p15:clr>
            <a:srgbClr val="A4A3A4"/>
          </p15:clr>
        </p15:guide>
        <p15:guide id="2" pos="939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2CF"/>
    <a:srgbClr val="C7E4FD"/>
    <a:srgbClr val="94CB0E"/>
    <a:srgbClr val="066CA6"/>
    <a:srgbClr val="85D1FB"/>
    <a:srgbClr val="131313"/>
    <a:srgbClr val="A8A8A8"/>
    <a:srgbClr val="2CA2F5"/>
    <a:srgbClr val="696969"/>
    <a:srgbClr val="8BC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7" autoAdjust="0"/>
    <p:restoredTop sz="94660"/>
  </p:normalViewPr>
  <p:slideViewPr>
    <p:cSldViewPr snapToGrid="0">
      <p:cViewPr varScale="1">
        <p:scale>
          <a:sx n="12" d="100"/>
          <a:sy n="12" d="100"/>
        </p:scale>
        <p:origin x="2858" y="163"/>
      </p:cViewPr>
      <p:guideLst>
        <p:guide orient="horz" pos="25869"/>
        <p:guide pos="55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2" d="100"/>
          <a:sy n="12" d="100"/>
        </p:scale>
        <p:origin x="-2880" y="24"/>
      </p:cViewPr>
      <p:guideLst>
        <p:guide orient="horz" pos="13336"/>
        <p:guide pos="939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tags" Target="tags/tag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922250" cy="2117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16891000" y="0"/>
            <a:ext cx="12922250" cy="2117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D4461B-9864-4232-A95C-0A403A518B5B}" type="datetimeFigureOut">
              <a:rPr lang="fr-FR"/>
              <a:pPr/>
              <a:t>26/10/2019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40217725"/>
            <a:ext cx="12922250" cy="2116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16891000" y="40217725"/>
            <a:ext cx="12922250" cy="2116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8F2F86-1052-4B21-9605-29756DE0B51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490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17279815" y="7420457"/>
            <a:ext cx="12654378" cy="15109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eaLnBrk="1" hangingPunct="1">
              <a:spcBef>
                <a:spcPct val="20000"/>
              </a:spcBef>
              <a:buSzPct val="100000"/>
              <a:buNone/>
              <a:defRPr lang="fr-FR" sz="9600" kern="1200" baseline="0" dirty="0" smtClean="0">
                <a:solidFill>
                  <a:schemeClr val="accent5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Affiliation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370492" y="7429886"/>
            <a:ext cx="13284548" cy="15014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defTabSz="455613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lang="fr-FR" sz="96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Authors</a:t>
            </a:r>
            <a:endParaRPr lang="fr-FR" dirty="0"/>
          </a:p>
        </p:txBody>
      </p:sp>
      <p:sp>
        <p:nvSpPr>
          <p:cNvPr id="58" name="Content Placeholder 57"/>
          <p:cNvSpPr>
            <a:spLocks noGrp="1"/>
          </p:cNvSpPr>
          <p:nvPr userDrawn="1">
            <p:ph sz="quarter" idx="17"/>
          </p:nvPr>
        </p:nvSpPr>
        <p:spPr>
          <a:xfrm>
            <a:off x="370493" y="9683022"/>
            <a:ext cx="14529782" cy="12511960"/>
          </a:xfrm>
          <a:custGeom>
            <a:avLst/>
            <a:gdLst>
              <a:gd name="connsiteX0" fmla="*/ 0 w 14544675"/>
              <a:gd name="connsiteY0" fmla="*/ 0 h 18718213"/>
              <a:gd name="connsiteX1" fmla="*/ 14544675 w 14544675"/>
              <a:gd name="connsiteY1" fmla="*/ 0 h 18718213"/>
              <a:gd name="connsiteX2" fmla="*/ 14544675 w 14544675"/>
              <a:gd name="connsiteY2" fmla="*/ 18718213 h 18718213"/>
              <a:gd name="connsiteX3" fmla="*/ 0 w 14544675"/>
              <a:gd name="connsiteY3" fmla="*/ 18718213 h 18718213"/>
              <a:gd name="connsiteX4" fmla="*/ 0 w 14544675"/>
              <a:gd name="connsiteY4" fmla="*/ 0 h 18718213"/>
              <a:gd name="connsiteX0" fmla="*/ 0 w 14544675"/>
              <a:gd name="connsiteY0" fmla="*/ 0 h 18718213"/>
              <a:gd name="connsiteX1" fmla="*/ 14544675 w 14544675"/>
              <a:gd name="connsiteY1" fmla="*/ 0 h 18718213"/>
              <a:gd name="connsiteX2" fmla="*/ 14544675 w 14544675"/>
              <a:gd name="connsiteY2" fmla="*/ 18718213 h 18718213"/>
              <a:gd name="connsiteX3" fmla="*/ 0 w 14544675"/>
              <a:gd name="connsiteY3" fmla="*/ 18718213 h 18718213"/>
              <a:gd name="connsiteX4" fmla="*/ 0 w 14544675"/>
              <a:gd name="connsiteY4" fmla="*/ 0 h 1871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44675" h="18718213">
                <a:moveTo>
                  <a:pt x="0" y="0"/>
                </a:moveTo>
                <a:lnTo>
                  <a:pt x="14544675" y="0"/>
                </a:lnTo>
                <a:lnTo>
                  <a:pt x="14544675" y="18718213"/>
                </a:lnTo>
                <a:lnTo>
                  <a:pt x="0" y="1871821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0" kern="1200" dirty="0" smtClean="0">
                <a:solidFill>
                  <a:srgbClr val="2B9BE8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Espace réservé du texte 21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370493" y="4159616"/>
            <a:ext cx="29563700" cy="27114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defTabSz="4175125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lang="fr-FR" sz="13800" b="1" dirty="0" smtClean="0">
                <a:solidFill>
                  <a:srgbClr val="13131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6" name="Content Placeholder 57"/>
          <p:cNvSpPr>
            <a:spLocks noGrp="1"/>
          </p:cNvSpPr>
          <p:nvPr>
            <p:ph sz="quarter" idx="22"/>
          </p:nvPr>
        </p:nvSpPr>
        <p:spPr>
          <a:xfrm>
            <a:off x="370493" y="22277496"/>
            <a:ext cx="14544675" cy="12237475"/>
          </a:xfrm>
          <a:custGeom>
            <a:avLst/>
            <a:gdLst>
              <a:gd name="connsiteX0" fmla="*/ 0 w 14544675"/>
              <a:gd name="connsiteY0" fmla="*/ 0 h 18718213"/>
              <a:gd name="connsiteX1" fmla="*/ 14544675 w 14544675"/>
              <a:gd name="connsiteY1" fmla="*/ 0 h 18718213"/>
              <a:gd name="connsiteX2" fmla="*/ 14544675 w 14544675"/>
              <a:gd name="connsiteY2" fmla="*/ 18718213 h 18718213"/>
              <a:gd name="connsiteX3" fmla="*/ 0 w 14544675"/>
              <a:gd name="connsiteY3" fmla="*/ 18718213 h 18718213"/>
              <a:gd name="connsiteX4" fmla="*/ 0 w 14544675"/>
              <a:gd name="connsiteY4" fmla="*/ 0 h 18718213"/>
              <a:gd name="connsiteX0" fmla="*/ 0 w 14544675"/>
              <a:gd name="connsiteY0" fmla="*/ 0 h 18718213"/>
              <a:gd name="connsiteX1" fmla="*/ 14544675 w 14544675"/>
              <a:gd name="connsiteY1" fmla="*/ 0 h 18718213"/>
              <a:gd name="connsiteX2" fmla="*/ 14544675 w 14544675"/>
              <a:gd name="connsiteY2" fmla="*/ 18718213 h 18718213"/>
              <a:gd name="connsiteX3" fmla="*/ 0 w 14544675"/>
              <a:gd name="connsiteY3" fmla="*/ 18718213 h 18718213"/>
              <a:gd name="connsiteX4" fmla="*/ 0 w 14544675"/>
              <a:gd name="connsiteY4" fmla="*/ 0 h 1871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44675" h="18718213">
                <a:moveTo>
                  <a:pt x="0" y="0"/>
                </a:moveTo>
                <a:lnTo>
                  <a:pt x="14544675" y="0"/>
                </a:lnTo>
                <a:lnTo>
                  <a:pt x="14544675" y="18718213"/>
                </a:lnTo>
                <a:lnTo>
                  <a:pt x="0" y="1871821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0" kern="1200" dirty="0" smtClean="0">
                <a:solidFill>
                  <a:srgbClr val="2B9BE8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57"/>
          <p:cNvSpPr>
            <a:spLocks noGrp="1"/>
          </p:cNvSpPr>
          <p:nvPr>
            <p:ph sz="quarter" idx="23"/>
          </p:nvPr>
        </p:nvSpPr>
        <p:spPr>
          <a:xfrm>
            <a:off x="15401094" y="9673950"/>
            <a:ext cx="14533100" cy="12511960"/>
          </a:xfrm>
          <a:custGeom>
            <a:avLst/>
            <a:gdLst>
              <a:gd name="connsiteX0" fmla="*/ 0 w 14544675"/>
              <a:gd name="connsiteY0" fmla="*/ 0 h 18718213"/>
              <a:gd name="connsiteX1" fmla="*/ 14544675 w 14544675"/>
              <a:gd name="connsiteY1" fmla="*/ 0 h 18718213"/>
              <a:gd name="connsiteX2" fmla="*/ 14544675 w 14544675"/>
              <a:gd name="connsiteY2" fmla="*/ 18718213 h 18718213"/>
              <a:gd name="connsiteX3" fmla="*/ 0 w 14544675"/>
              <a:gd name="connsiteY3" fmla="*/ 18718213 h 18718213"/>
              <a:gd name="connsiteX4" fmla="*/ 0 w 14544675"/>
              <a:gd name="connsiteY4" fmla="*/ 0 h 18718213"/>
              <a:gd name="connsiteX0" fmla="*/ 0 w 14544675"/>
              <a:gd name="connsiteY0" fmla="*/ 0 h 18718213"/>
              <a:gd name="connsiteX1" fmla="*/ 14544675 w 14544675"/>
              <a:gd name="connsiteY1" fmla="*/ 0 h 18718213"/>
              <a:gd name="connsiteX2" fmla="*/ 14544675 w 14544675"/>
              <a:gd name="connsiteY2" fmla="*/ 18718213 h 18718213"/>
              <a:gd name="connsiteX3" fmla="*/ 0 w 14544675"/>
              <a:gd name="connsiteY3" fmla="*/ 18718213 h 18718213"/>
              <a:gd name="connsiteX4" fmla="*/ 0 w 14544675"/>
              <a:gd name="connsiteY4" fmla="*/ 0 h 1871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44675" h="18718213">
                <a:moveTo>
                  <a:pt x="0" y="0"/>
                </a:moveTo>
                <a:lnTo>
                  <a:pt x="14544675" y="0"/>
                </a:lnTo>
                <a:lnTo>
                  <a:pt x="14544675" y="18718213"/>
                </a:lnTo>
                <a:lnTo>
                  <a:pt x="0" y="1871821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0" kern="1200" dirty="0" smtClean="0">
                <a:solidFill>
                  <a:srgbClr val="2B9BE8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57"/>
          <p:cNvSpPr>
            <a:spLocks noGrp="1"/>
          </p:cNvSpPr>
          <p:nvPr>
            <p:ph sz="quarter" idx="24"/>
          </p:nvPr>
        </p:nvSpPr>
        <p:spPr>
          <a:xfrm>
            <a:off x="15415986" y="22268424"/>
            <a:ext cx="14518207" cy="12237475"/>
          </a:xfrm>
          <a:custGeom>
            <a:avLst/>
            <a:gdLst>
              <a:gd name="connsiteX0" fmla="*/ 0 w 14544675"/>
              <a:gd name="connsiteY0" fmla="*/ 0 h 18718213"/>
              <a:gd name="connsiteX1" fmla="*/ 14544675 w 14544675"/>
              <a:gd name="connsiteY1" fmla="*/ 0 h 18718213"/>
              <a:gd name="connsiteX2" fmla="*/ 14544675 w 14544675"/>
              <a:gd name="connsiteY2" fmla="*/ 18718213 h 18718213"/>
              <a:gd name="connsiteX3" fmla="*/ 0 w 14544675"/>
              <a:gd name="connsiteY3" fmla="*/ 18718213 h 18718213"/>
              <a:gd name="connsiteX4" fmla="*/ 0 w 14544675"/>
              <a:gd name="connsiteY4" fmla="*/ 0 h 18718213"/>
              <a:gd name="connsiteX0" fmla="*/ 0 w 14544675"/>
              <a:gd name="connsiteY0" fmla="*/ 0 h 18718213"/>
              <a:gd name="connsiteX1" fmla="*/ 14544675 w 14544675"/>
              <a:gd name="connsiteY1" fmla="*/ 0 h 18718213"/>
              <a:gd name="connsiteX2" fmla="*/ 14544675 w 14544675"/>
              <a:gd name="connsiteY2" fmla="*/ 18718213 h 18718213"/>
              <a:gd name="connsiteX3" fmla="*/ 0 w 14544675"/>
              <a:gd name="connsiteY3" fmla="*/ 18718213 h 18718213"/>
              <a:gd name="connsiteX4" fmla="*/ 0 w 14544675"/>
              <a:gd name="connsiteY4" fmla="*/ 0 h 1871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44675" h="18718213">
                <a:moveTo>
                  <a:pt x="0" y="0"/>
                </a:moveTo>
                <a:lnTo>
                  <a:pt x="14544675" y="0"/>
                </a:lnTo>
                <a:lnTo>
                  <a:pt x="14544675" y="18718213"/>
                </a:lnTo>
                <a:lnTo>
                  <a:pt x="0" y="1871821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0" kern="1200" dirty="0" smtClean="0">
                <a:solidFill>
                  <a:srgbClr val="2B9BE8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Espace réservé du contenu 14"/>
          <p:cNvSpPr>
            <a:spLocks noGrp="1"/>
          </p:cNvSpPr>
          <p:nvPr>
            <p:ph sz="quarter" idx="21" hasCustomPrompt="1"/>
          </p:nvPr>
        </p:nvSpPr>
        <p:spPr>
          <a:xfrm>
            <a:off x="19145023" y="548505"/>
            <a:ext cx="3543300" cy="2667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Your</a:t>
            </a:r>
            <a:r>
              <a:rPr lang="fr-FR" dirty="0"/>
              <a:t> Logo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7" name="Content Placeholder 57"/>
          <p:cNvSpPr>
            <a:spLocks noGrp="1"/>
          </p:cNvSpPr>
          <p:nvPr>
            <p:ph sz="quarter" idx="25"/>
          </p:nvPr>
        </p:nvSpPr>
        <p:spPr>
          <a:xfrm>
            <a:off x="370493" y="35117196"/>
            <a:ext cx="29563700" cy="6602303"/>
          </a:xfrm>
          <a:custGeom>
            <a:avLst/>
            <a:gdLst>
              <a:gd name="connsiteX0" fmla="*/ 0 w 14544675"/>
              <a:gd name="connsiteY0" fmla="*/ 0 h 18718213"/>
              <a:gd name="connsiteX1" fmla="*/ 14544675 w 14544675"/>
              <a:gd name="connsiteY1" fmla="*/ 0 h 18718213"/>
              <a:gd name="connsiteX2" fmla="*/ 14544675 w 14544675"/>
              <a:gd name="connsiteY2" fmla="*/ 18718213 h 18718213"/>
              <a:gd name="connsiteX3" fmla="*/ 0 w 14544675"/>
              <a:gd name="connsiteY3" fmla="*/ 18718213 h 18718213"/>
              <a:gd name="connsiteX4" fmla="*/ 0 w 14544675"/>
              <a:gd name="connsiteY4" fmla="*/ 0 h 18718213"/>
              <a:gd name="connsiteX0" fmla="*/ 0 w 14544675"/>
              <a:gd name="connsiteY0" fmla="*/ 0 h 18718213"/>
              <a:gd name="connsiteX1" fmla="*/ 14544675 w 14544675"/>
              <a:gd name="connsiteY1" fmla="*/ 0 h 18718213"/>
              <a:gd name="connsiteX2" fmla="*/ 14544675 w 14544675"/>
              <a:gd name="connsiteY2" fmla="*/ 18718213 h 18718213"/>
              <a:gd name="connsiteX3" fmla="*/ 0 w 14544675"/>
              <a:gd name="connsiteY3" fmla="*/ 18718213 h 18718213"/>
              <a:gd name="connsiteX4" fmla="*/ 0 w 14544675"/>
              <a:gd name="connsiteY4" fmla="*/ 0 h 1871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44675" h="18718213">
                <a:moveTo>
                  <a:pt x="0" y="0"/>
                </a:moveTo>
                <a:lnTo>
                  <a:pt x="14544675" y="0"/>
                </a:lnTo>
                <a:lnTo>
                  <a:pt x="14544675" y="18718213"/>
                </a:lnTo>
                <a:lnTo>
                  <a:pt x="0" y="1871821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0" kern="1200" dirty="0" smtClean="0">
                <a:solidFill>
                  <a:srgbClr val="2B9BE8"/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arallélogramme 4"/>
          <p:cNvSpPr/>
          <p:nvPr userDrawn="1"/>
        </p:nvSpPr>
        <p:spPr>
          <a:xfrm rot="10800000">
            <a:off x="-3" y="42102086"/>
            <a:ext cx="17514091" cy="706438"/>
          </a:xfrm>
          <a:custGeom>
            <a:avLst/>
            <a:gdLst>
              <a:gd name="connsiteX0" fmla="*/ 0 w 4077359"/>
              <a:gd name="connsiteY0" fmla="*/ 680282 h 680282"/>
              <a:gd name="connsiteX1" fmla="*/ 309855 w 4077359"/>
              <a:gd name="connsiteY1" fmla="*/ 0 h 680282"/>
              <a:gd name="connsiteX2" fmla="*/ 4077359 w 4077359"/>
              <a:gd name="connsiteY2" fmla="*/ 0 h 680282"/>
              <a:gd name="connsiteX3" fmla="*/ 3767504 w 4077359"/>
              <a:gd name="connsiteY3" fmla="*/ 680282 h 680282"/>
              <a:gd name="connsiteX4" fmla="*/ 0 w 4077359"/>
              <a:gd name="connsiteY4" fmla="*/ 680282 h 680282"/>
              <a:gd name="connsiteX0" fmla="*/ 0 w 3767504"/>
              <a:gd name="connsiteY0" fmla="*/ 680282 h 680282"/>
              <a:gd name="connsiteX1" fmla="*/ 309855 w 3767504"/>
              <a:gd name="connsiteY1" fmla="*/ 0 h 680282"/>
              <a:gd name="connsiteX2" fmla="*/ 3731919 w 3767504"/>
              <a:gd name="connsiteY2" fmla="*/ 0 h 680282"/>
              <a:gd name="connsiteX3" fmla="*/ 3767504 w 3767504"/>
              <a:gd name="connsiteY3" fmla="*/ 680282 h 680282"/>
              <a:gd name="connsiteX4" fmla="*/ 0 w 3767504"/>
              <a:gd name="connsiteY4" fmla="*/ 680282 h 680282"/>
              <a:gd name="connsiteX0" fmla="*/ 0 w 3731919"/>
              <a:gd name="connsiteY0" fmla="*/ 680282 h 680282"/>
              <a:gd name="connsiteX1" fmla="*/ 309855 w 3731919"/>
              <a:gd name="connsiteY1" fmla="*/ 0 h 680282"/>
              <a:gd name="connsiteX2" fmla="*/ 3731919 w 3731919"/>
              <a:gd name="connsiteY2" fmla="*/ 0 h 680282"/>
              <a:gd name="connsiteX3" fmla="*/ 3726864 w 3731919"/>
              <a:gd name="connsiteY3" fmla="*/ 680282 h 680282"/>
              <a:gd name="connsiteX4" fmla="*/ 0 w 3731919"/>
              <a:gd name="connsiteY4" fmla="*/ 680282 h 680282"/>
              <a:gd name="connsiteX0" fmla="*/ 0 w 3500337"/>
              <a:gd name="connsiteY0" fmla="*/ 635105 h 680282"/>
              <a:gd name="connsiteX1" fmla="*/ 78273 w 3500337"/>
              <a:gd name="connsiteY1" fmla="*/ 0 h 680282"/>
              <a:gd name="connsiteX2" fmla="*/ 3500337 w 3500337"/>
              <a:gd name="connsiteY2" fmla="*/ 0 h 680282"/>
              <a:gd name="connsiteX3" fmla="*/ 3495282 w 3500337"/>
              <a:gd name="connsiteY3" fmla="*/ 680282 h 680282"/>
              <a:gd name="connsiteX4" fmla="*/ 0 w 3500337"/>
              <a:gd name="connsiteY4" fmla="*/ 635105 h 680282"/>
              <a:gd name="connsiteX0" fmla="*/ 0 w 3554827"/>
              <a:gd name="connsiteY0" fmla="*/ 665223 h 680282"/>
              <a:gd name="connsiteX1" fmla="*/ 132763 w 3554827"/>
              <a:gd name="connsiteY1" fmla="*/ 0 h 680282"/>
              <a:gd name="connsiteX2" fmla="*/ 3554827 w 3554827"/>
              <a:gd name="connsiteY2" fmla="*/ 0 h 680282"/>
              <a:gd name="connsiteX3" fmla="*/ 3549772 w 3554827"/>
              <a:gd name="connsiteY3" fmla="*/ 680282 h 680282"/>
              <a:gd name="connsiteX4" fmla="*/ 0 w 3554827"/>
              <a:gd name="connsiteY4" fmla="*/ 665223 h 680282"/>
              <a:gd name="connsiteX0" fmla="*/ 0 w 3591964"/>
              <a:gd name="connsiteY0" fmla="*/ 655128 h 680282"/>
              <a:gd name="connsiteX1" fmla="*/ 169900 w 3591964"/>
              <a:gd name="connsiteY1" fmla="*/ 0 h 680282"/>
              <a:gd name="connsiteX2" fmla="*/ 3591964 w 3591964"/>
              <a:gd name="connsiteY2" fmla="*/ 0 h 680282"/>
              <a:gd name="connsiteX3" fmla="*/ 3586909 w 3591964"/>
              <a:gd name="connsiteY3" fmla="*/ 680282 h 680282"/>
              <a:gd name="connsiteX4" fmla="*/ 0 w 3591964"/>
              <a:gd name="connsiteY4" fmla="*/ 655128 h 680282"/>
              <a:gd name="connsiteX0" fmla="*/ 0 w 3684807"/>
              <a:gd name="connsiteY0" fmla="*/ 648398 h 680282"/>
              <a:gd name="connsiteX1" fmla="*/ 262743 w 3684807"/>
              <a:gd name="connsiteY1" fmla="*/ 0 h 680282"/>
              <a:gd name="connsiteX2" fmla="*/ 3684807 w 3684807"/>
              <a:gd name="connsiteY2" fmla="*/ 0 h 680282"/>
              <a:gd name="connsiteX3" fmla="*/ 3679752 w 3684807"/>
              <a:gd name="connsiteY3" fmla="*/ 680282 h 680282"/>
              <a:gd name="connsiteX4" fmla="*/ 0 w 3684807"/>
              <a:gd name="connsiteY4" fmla="*/ 648398 h 680282"/>
              <a:gd name="connsiteX0" fmla="*/ 0 w 3684807"/>
              <a:gd name="connsiteY0" fmla="*/ 648398 h 648398"/>
              <a:gd name="connsiteX1" fmla="*/ 262743 w 3684807"/>
              <a:gd name="connsiteY1" fmla="*/ 0 h 648398"/>
              <a:gd name="connsiteX2" fmla="*/ 3684807 w 3684807"/>
              <a:gd name="connsiteY2" fmla="*/ 0 h 648398"/>
              <a:gd name="connsiteX3" fmla="*/ 3531203 w 3684807"/>
              <a:gd name="connsiteY3" fmla="*/ 488478 h 648398"/>
              <a:gd name="connsiteX4" fmla="*/ 0 w 3684807"/>
              <a:gd name="connsiteY4" fmla="*/ 648398 h 648398"/>
              <a:gd name="connsiteX0" fmla="*/ 0 w 3684807"/>
              <a:gd name="connsiteY0" fmla="*/ 648398 h 648398"/>
              <a:gd name="connsiteX1" fmla="*/ 262743 w 3684807"/>
              <a:gd name="connsiteY1" fmla="*/ 0 h 648398"/>
              <a:gd name="connsiteX2" fmla="*/ 3684807 w 3684807"/>
              <a:gd name="connsiteY2" fmla="*/ 0 h 648398"/>
              <a:gd name="connsiteX3" fmla="*/ 3682847 w 3684807"/>
              <a:gd name="connsiteY3" fmla="*/ 633172 h 648398"/>
              <a:gd name="connsiteX4" fmla="*/ 0 w 3684807"/>
              <a:gd name="connsiteY4" fmla="*/ 648398 h 648398"/>
              <a:gd name="connsiteX0" fmla="*/ 0 w 3684807"/>
              <a:gd name="connsiteY0" fmla="*/ 648398 h 648398"/>
              <a:gd name="connsiteX1" fmla="*/ 32251 w 3684807"/>
              <a:gd name="connsiteY1" fmla="*/ 97584 h 648398"/>
              <a:gd name="connsiteX2" fmla="*/ 3684807 w 3684807"/>
              <a:gd name="connsiteY2" fmla="*/ 0 h 648398"/>
              <a:gd name="connsiteX3" fmla="*/ 3682847 w 3684807"/>
              <a:gd name="connsiteY3" fmla="*/ 633172 h 648398"/>
              <a:gd name="connsiteX4" fmla="*/ 0 w 3684807"/>
              <a:gd name="connsiteY4" fmla="*/ 648398 h 648398"/>
              <a:gd name="connsiteX0" fmla="*/ 0 w 3684807"/>
              <a:gd name="connsiteY0" fmla="*/ 648398 h 648398"/>
              <a:gd name="connsiteX1" fmla="*/ 33717 w 3684807"/>
              <a:gd name="connsiteY1" fmla="*/ 96107 h 648398"/>
              <a:gd name="connsiteX2" fmla="*/ 3684807 w 3684807"/>
              <a:gd name="connsiteY2" fmla="*/ 0 h 648398"/>
              <a:gd name="connsiteX3" fmla="*/ 3682847 w 3684807"/>
              <a:gd name="connsiteY3" fmla="*/ 633172 h 648398"/>
              <a:gd name="connsiteX4" fmla="*/ 0 w 3684807"/>
              <a:gd name="connsiteY4" fmla="*/ 648398 h 648398"/>
              <a:gd name="connsiteX0" fmla="*/ 0 w 3684807"/>
              <a:gd name="connsiteY0" fmla="*/ 648398 h 648398"/>
              <a:gd name="connsiteX1" fmla="*/ 48378 w 3684807"/>
              <a:gd name="connsiteY1" fmla="*/ 93892 h 648398"/>
              <a:gd name="connsiteX2" fmla="*/ 3684807 w 3684807"/>
              <a:gd name="connsiteY2" fmla="*/ 0 h 648398"/>
              <a:gd name="connsiteX3" fmla="*/ 3682847 w 3684807"/>
              <a:gd name="connsiteY3" fmla="*/ 633172 h 648398"/>
              <a:gd name="connsiteX4" fmla="*/ 0 w 3684807"/>
              <a:gd name="connsiteY4" fmla="*/ 648398 h 648398"/>
              <a:gd name="connsiteX0" fmla="*/ 0 w 3684807"/>
              <a:gd name="connsiteY0" fmla="*/ 648398 h 648398"/>
              <a:gd name="connsiteX1" fmla="*/ 32984 w 3684807"/>
              <a:gd name="connsiteY1" fmla="*/ 96846 h 648398"/>
              <a:gd name="connsiteX2" fmla="*/ 3684807 w 3684807"/>
              <a:gd name="connsiteY2" fmla="*/ 0 h 648398"/>
              <a:gd name="connsiteX3" fmla="*/ 3682847 w 3684807"/>
              <a:gd name="connsiteY3" fmla="*/ 633172 h 648398"/>
              <a:gd name="connsiteX4" fmla="*/ 0 w 3684807"/>
              <a:gd name="connsiteY4" fmla="*/ 648398 h 648398"/>
              <a:gd name="connsiteX0" fmla="*/ 0 w 3788167"/>
              <a:gd name="connsiteY0" fmla="*/ 734794 h 734794"/>
              <a:gd name="connsiteX1" fmla="*/ 136344 w 3788167"/>
              <a:gd name="connsiteY1" fmla="*/ 96846 h 734794"/>
              <a:gd name="connsiteX2" fmla="*/ 3788167 w 3788167"/>
              <a:gd name="connsiteY2" fmla="*/ 0 h 734794"/>
              <a:gd name="connsiteX3" fmla="*/ 3786207 w 3788167"/>
              <a:gd name="connsiteY3" fmla="*/ 633172 h 734794"/>
              <a:gd name="connsiteX4" fmla="*/ 0 w 3788167"/>
              <a:gd name="connsiteY4" fmla="*/ 734794 h 734794"/>
              <a:gd name="connsiteX0" fmla="*/ 0 w 3820669"/>
              <a:gd name="connsiteY0" fmla="*/ 734794 h 735075"/>
              <a:gd name="connsiteX1" fmla="*/ 136344 w 3820669"/>
              <a:gd name="connsiteY1" fmla="*/ 96846 h 735075"/>
              <a:gd name="connsiteX2" fmla="*/ 3788167 w 3820669"/>
              <a:gd name="connsiteY2" fmla="*/ 0 h 735075"/>
              <a:gd name="connsiteX3" fmla="*/ 3820660 w 3820669"/>
              <a:gd name="connsiteY3" fmla="*/ 735075 h 735075"/>
              <a:gd name="connsiteX4" fmla="*/ 0 w 3820669"/>
              <a:gd name="connsiteY4" fmla="*/ 734794 h 735075"/>
              <a:gd name="connsiteX0" fmla="*/ 0 w 3820824"/>
              <a:gd name="connsiteY0" fmla="*/ 719287 h 719568"/>
              <a:gd name="connsiteX1" fmla="*/ 136344 w 3820824"/>
              <a:gd name="connsiteY1" fmla="*/ 81339 h 719568"/>
              <a:gd name="connsiteX2" fmla="*/ 3820421 w 3820824"/>
              <a:gd name="connsiteY2" fmla="*/ 0 h 719568"/>
              <a:gd name="connsiteX3" fmla="*/ 3820660 w 3820824"/>
              <a:gd name="connsiteY3" fmla="*/ 719568 h 719568"/>
              <a:gd name="connsiteX4" fmla="*/ 0 w 3820824"/>
              <a:gd name="connsiteY4" fmla="*/ 719287 h 719568"/>
              <a:gd name="connsiteX0" fmla="*/ 0 w 3823353"/>
              <a:gd name="connsiteY0" fmla="*/ 642491 h 642772"/>
              <a:gd name="connsiteX1" fmla="*/ 136344 w 3823353"/>
              <a:gd name="connsiteY1" fmla="*/ 4543 h 642772"/>
              <a:gd name="connsiteX2" fmla="*/ 3823353 w 3823353"/>
              <a:gd name="connsiteY2" fmla="*/ 0 h 642772"/>
              <a:gd name="connsiteX3" fmla="*/ 3820660 w 3823353"/>
              <a:gd name="connsiteY3" fmla="*/ 642772 h 642772"/>
              <a:gd name="connsiteX4" fmla="*/ 0 w 3823353"/>
              <a:gd name="connsiteY4" fmla="*/ 642491 h 642772"/>
              <a:gd name="connsiteX0" fmla="*/ 0 w 3820778"/>
              <a:gd name="connsiteY0" fmla="*/ 640276 h 640557"/>
              <a:gd name="connsiteX1" fmla="*/ 136344 w 3820778"/>
              <a:gd name="connsiteY1" fmla="*/ 2328 h 640557"/>
              <a:gd name="connsiteX2" fmla="*/ 3819688 w 3820778"/>
              <a:gd name="connsiteY2" fmla="*/ 0 h 640557"/>
              <a:gd name="connsiteX3" fmla="*/ 3820660 w 3820778"/>
              <a:gd name="connsiteY3" fmla="*/ 640557 h 640557"/>
              <a:gd name="connsiteX4" fmla="*/ 0 w 3820778"/>
              <a:gd name="connsiteY4" fmla="*/ 640276 h 640557"/>
              <a:gd name="connsiteX0" fmla="*/ 0 w 3822620"/>
              <a:gd name="connsiteY0" fmla="*/ 641014 h 641295"/>
              <a:gd name="connsiteX1" fmla="*/ 136344 w 3822620"/>
              <a:gd name="connsiteY1" fmla="*/ 3066 h 641295"/>
              <a:gd name="connsiteX2" fmla="*/ 3822620 w 3822620"/>
              <a:gd name="connsiteY2" fmla="*/ 0 h 641295"/>
              <a:gd name="connsiteX3" fmla="*/ 3820660 w 3822620"/>
              <a:gd name="connsiteY3" fmla="*/ 641295 h 641295"/>
              <a:gd name="connsiteX4" fmla="*/ 0 w 3822620"/>
              <a:gd name="connsiteY4" fmla="*/ 641014 h 641295"/>
              <a:gd name="connsiteX0" fmla="*/ 0 w 3773454"/>
              <a:gd name="connsiteY0" fmla="*/ 643229 h 643229"/>
              <a:gd name="connsiteX1" fmla="*/ 87178 w 3773454"/>
              <a:gd name="connsiteY1" fmla="*/ 3066 h 643229"/>
              <a:gd name="connsiteX2" fmla="*/ 3773454 w 3773454"/>
              <a:gd name="connsiteY2" fmla="*/ 0 h 643229"/>
              <a:gd name="connsiteX3" fmla="*/ 3771494 w 3773454"/>
              <a:gd name="connsiteY3" fmla="*/ 641295 h 643229"/>
              <a:gd name="connsiteX4" fmla="*/ 0 w 3773454"/>
              <a:gd name="connsiteY4" fmla="*/ 643229 h 643229"/>
              <a:gd name="connsiteX0" fmla="*/ 0 w 3773454"/>
              <a:gd name="connsiteY0" fmla="*/ 643229 h 643229"/>
              <a:gd name="connsiteX1" fmla="*/ 108483 w 3773454"/>
              <a:gd name="connsiteY1" fmla="*/ 851 h 643229"/>
              <a:gd name="connsiteX2" fmla="*/ 3773454 w 3773454"/>
              <a:gd name="connsiteY2" fmla="*/ 0 h 643229"/>
              <a:gd name="connsiteX3" fmla="*/ 3771494 w 3773454"/>
              <a:gd name="connsiteY3" fmla="*/ 641295 h 643229"/>
              <a:gd name="connsiteX4" fmla="*/ 0 w 3773454"/>
              <a:gd name="connsiteY4" fmla="*/ 643229 h 643229"/>
              <a:gd name="connsiteX0" fmla="*/ 0 w 3755017"/>
              <a:gd name="connsiteY0" fmla="*/ 643229 h 643229"/>
              <a:gd name="connsiteX1" fmla="*/ 90046 w 3755017"/>
              <a:gd name="connsiteY1" fmla="*/ 851 h 643229"/>
              <a:gd name="connsiteX2" fmla="*/ 3755017 w 3755017"/>
              <a:gd name="connsiteY2" fmla="*/ 0 h 643229"/>
              <a:gd name="connsiteX3" fmla="*/ 3753057 w 3755017"/>
              <a:gd name="connsiteY3" fmla="*/ 641295 h 643229"/>
              <a:gd name="connsiteX4" fmla="*/ 0 w 3755017"/>
              <a:gd name="connsiteY4" fmla="*/ 643229 h 643229"/>
              <a:gd name="connsiteX0" fmla="*/ 0 w 3766796"/>
              <a:gd name="connsiteY0" fmla="*/ 643229 h 643229"/>
              <a:gd name="connsiteX1" fmla="*/ 101825 w 3766796"/>
              <a:gd name="connsiteY1" fmla="*/ 851 h 643229"/>
              <a:gd name="connsiteX2" fmla="*/ 3766796 w 3766796"/>
              <a:gd name="connsiteY2" fmla="*/ 0 h 643229"/>
              <a:gd name="connsiteX3" fmla="*/ 3764836 w 3766796"/>
              <a:gd name="connsiteY3" fmla="*/ 641295 h 643229"/>
              <a:gd name="connsiteX4" fmla="*/ 0 w 3766796"/>
              <a:gd name="connsiteY4" fmla="*/ 643229 h 643229"/>
              <a:gd name="connsiteX0" fmla="*/ 0 w 3724800"/>
              <a:gd name="connsiteY0" fmla="*/ 604462 h 641295"/>
              <a:gd name="connsiteX1" fmla="*/ 59829 w 3724800"/>
              <a:gd name="connsiteY1" fmla="*/ 851 h 641295"/>
              <a:gd name="connsiteX2" fmla="*/ 3724800 w 3724800"/>
              <a:gd name="connsiteY2" fmla="*/ 0 h 641295"/>
              <a:gd name="connsiteX3" fmla="*/ 3722840 w 3724800"/>
              <a:gd name="connsiteY3" fmla="*/ 641295 h 641295"/>
              <a:gd name="connsiteX4" fmla="*/ 0 w 3724800"/>
              <a:gd name="connsiteY4" fmla="*/ 604462 h 641295"/>
              <a:gd name="connsiteX0" fmla="*/ 0 w 3766796"/>
              <a:gd name="connsiteY0" fmla="*/ 637691 h 641295"/>
              <a:gd name="connsiteX1" fmla="*/ 101825 w 3766796"/>
              <a:gd name="connsiteY1" fmla="*/ 851 h 641295"/>
              <a:gd name="connsiteX2" fmla="*/ 3766796 w 3766796"/>
              <a:gd name="connsiteY2" fmla="*/ 0 h 641295"/>
              <a:gd name="connsiteX3" fmla="*/ 3764836 w 3766796"/>
              <a:gd name="connsiteY3" fmla="*/ 641295 h 641295"/>
              <a:gd name="connsiteX4" fmla="*/ 0 w 3766796"/>
              <a:gd name="connsiteY4" fmla="*/ 637691 h 64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6796" h="641295">
                <a:moveTo>
                  <a:pt x="0" y="637691"/>
                </a:moveTo>
                <a:lnTo>
                  <a:pt x="101825" y="851"/>
                </a:lnTo>
                <a:lnTo>
                  <a:pt x="3766796" y="0"/>
                </a:lnTo>
                <a:cubicBezTo>
                  <a:pt x="3766143" y="211057"/>
                  <a:pt x="3765489" y="430238"/>
                  <a:pt x="3764836" y="641295"/>
                </a:cubicBezTo>
                <a:lnTo>
                  <a:pt x="0" y="637691"/>
                </a:lnTo>
                <a:close/>
              </a:path>
            </a:pathLst>
          </a:custGeom>
          <a:solidFill>
            <a:srgbClr val="7FB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anchor="ctr"/>
          <a:lstStyle/>
          <a:p>
            <a:pPr algn="ctr">
              <a:defRPr/>
            </a:pPr>
            <a:r>
              <a:rPr lang="fr-FR" dirty="0">
                <a:solidFill>
                  <a:srgbClr val="34A1E6"/>
                </a:solidFill>
              </a:rPr>
              <a:t> </a:t>
            </a:r>
          </a:p>
        </p:txBody>
      </p:sp>
      <p:sp>
        <p:nvSpPr>
          <p:cNvPr id="28" name="Parallélogramme 4"/>
          <p:cNvSpPr/>
          <p:nvPr userDrawn="1"/>
        </p:nvSpPr>
        <p:spPr>
          <a:xfrm>
            <a:off x="17042663" y="42102086"/>
            <a:ext cx="13245353" cy="706439"/>
          </a:xfrm>
          <a:custGeom>
            <a:avLst/>
            <a:gdLst>
              <a:gd name="connsiteX0" fmla="*/ 0 w 4077359"/>
              <a:gd name="connsiteY0" fmla="*/ 680282 h 680282"/>
              <a:gd name="connsiteX1" fmla="*/ 309855 w 4077359"/>
              <a:gd name="connsiteY1" fmla="*/ 0 h 680282"/>
              <a:gd name="connsiteX2" fmla="*/ 4077359 w 4077359"/>
              <a:gd name="connsiteY2" fmla="*/ 0 h 680282"/>
              <a:gd name="connsiteX3" fmla="*/ 3767504 w 4077359"/>
              <a:gd name="connsiteY3" fmla="*/ 680282 h 680282"/>
              <a:gd name="connsiteX4" fmla="*/ 0 w 4077359"/>
              <a:gd name="connsiteY4" fmla="*/ 680282 h 680282"/>
              <a:gd name="connsiteX0" fmla="*/ 0 w 3767504"/>
              <a:gd name="connsiteY0" fmla="*/ 680282 h 680282"/>
              <a:gd name="connsiteX1" fmla="*/ 309855 w 3767504"/>
              <a:gd name="connsiteY1" fmla="*/ 0 h 680282"/>
              <a:gd name="connsiteX2" fmla="*/ 3731919 w 3767504"/>
              <a:gd name="connsiteY2" fmla="*/ 0 h 680282"/>
              <a:gd name="connsiteX3" fmla="*/ 3767504 w 3767504"/>
              <a:gd name="connsiteY3" fmla="*/ 680282 h 680282"/>
              <a:gd name="connsiteX4" fmla="*/ 0 w 3767504"/>
              <a:gd name="connsiteY4" fmla="*/ 680282 h 680282"/>
              <a:gd name="connsiteX0" fmla="*/ 0 w 3731919"/>
              <a:gd name="connsiteY0" fmla="*/ 680282 h 680282"/>
              <a:gd name="connsiteX1" fmla="*/ 309855 w 3731919"/>
              <a:gd name="connsiteY1" fmla="*/ 0 h 680282"/>
              <a:gd name="connsiteX2" fmla="*/ 3731919 w 3731919"/>
              <a:gd name="connsiteY2" fmla="*/ 0 h 680282"/>
              <a:gd name="connsiteX3" fmla="*/ 3726864 w 3731919"/>
              <a:gd name="connsiteY3" fmla="*/ 680282 h 680282"/>
              <a:gd name="connsiteX4" fmla="*/ 0 w 3731919"/>
              <a:gd name="connsiteY4" fmla="*/ 680282 h 680282"/>
              <a:gd name="connsiteX0" fmla="*/ 0 w 3500337"/>
              <a:gd name="connsiteY0" fmla="*/ 635105 h 680282"/>
              <a:gd name="connsiteX1" fmla="*/ 78273 w 3500337"/>
              <a:gd name="connsiteY1" fmla="*/ 0 h 680282"/>
              <a:gd name="connsiteX2" fmla="*/ 3500337 w 3500337"/>
              <a:gd name="connsiteY2" fmla="*/ 0 h 680282"/>
              <a:gd name="connsiteX3" fmla="*/ 3495282 w 3500337"/>
              <a:gd name="connsiteY3" fmla="*/ 680282 h 680282"/>
              <a:gd name="connsiteX4" fmla="*/ 0 w 3500337"/>
              <a:gd name="connsiteY4" fmla="*/ 635105 h 680282"/>
              <a:gd name="connsiteX0" fmla="*/ 0 w 3554827"/>
              <a:gd name="connsiteY0" fmla="*/ 665223 h 680282"/>
              <a:gd name="connsiteX1" fmla="*/ 132763 w 3554827"/>
              <a:gd name="connsiteY1" fmla="*/ 0 h 680282"/>
              <a:gd name="connsiteX2" fmla="*/ 3554827 w 3554827"/>
              <a:gd name="connsiteY2" fmla="*/ 0 h 680282"/>
              <a:gd name="connsiteX3" fmla="*/ 3549772 w 3554827"/>
              <a:gd name="connsiteY3" fmla="*/ 680282 h 680282"/>
              <a:gd name="connsiteX4" fmla="*/ 0 w 3554827"/>
              <a:gd name="connsiteY4" fmla="*/ 665223 h 680282"/>
              <a:gd name="connsiteX0" fmla="*/ 0 w 3591964"/>
              <a:gd name="connsiteY0" fmla="*/ 655128 h 680282"/>
              <a:gd name="connsiteX1" fmla="*/ 169900 w 3591964"/>
              <a:gd name="connsiteY1" fmla="*/ 0 h 680282"/>
              <a:gd name="connsiteX2" fmla="*/ 3591964 w 3591964"/>
              <a:gd name="connsiteY2" fmla="*/ 0 h 680282"/>
              <a:gd name="connsiteX3" fmla="*/ 3586909 w 3591964"/>
              <a:gd name="connsiteY3" fmla="*/ 680282 h 680282"/>
              <a:gd name="connsiteX4" fmla="*/ 0 w 3591964"/>
              <a:gd name="connsiteY4" fmla="*/ 655128 h 680282"/>
              <a:gd name="connsiteX0" fmla="*/ 0 w 3684807"/>
              <a:gd name="connsiteY0" fmla="*/ 648398 h 680282"/>
              <a:gd name="connsiteX1" fmla="*/ 262743 w 3684807"/>
              <a:gd name="connsiteY1" fmla="*/ 0 h 680282"/>
              <a:gd name="connsiteX2" fmla="*/ 3684807 w 3684807"/>
              <a:gd name="connsiteY2" fmla="*/ 0 h 680282"/>
              <a:gd name="connsiteX3" fmla="*/ 3679752 w 3684807"/>
              <a:gd name="connsiteY3" fmla="*/ 680282 h 680282"/>
              <a:gd name="connsiteX4" fmla="*/ 0 w 3684807"/>
              <a:gd name="connsiteY4" fmla="*/ 648398 h 680282"/>
              <a:gd name="connsiteX0" fmla="*/ 0 w 3684807"/>
              <a:gd name="connsiteY0" fmla="*/ 648398 h 648398"/>
              <a:gd name="connsiteX1" fmla="*/ 262743 w 3684807"/>
              <a:gd name="connsiteY1" fmla="*/ 0 h 648398"/>
              <a:gd name="connsiteX2" fmla="*/ 3684807 w 3684807"/>
              <a:gd name="connsiteY2" fmla="*/ 0 h 648398"/>
              <a:gd name="connsiteX3" fmla="*/ 3531203 w 3684807"/>
              <a:gd name="connsiteY3" fmla="*/ 488478 h 648398"/>
              <a:gd name="connsiteX4" fmla="*/ 0 w 3684807"/>
              <a:gd name="connsiteY4" fmla="*/ 648398 h 648398"/>
              <a:gd name="connsiteX0" fmla="*/ 0 w 3684807"/>
              <a:gd name="connsiteY0" fmla="*/ 648398 h 648398"/>
              <a:gd name="connsiteX1" fmla="*/ 262743 w 3684807"/>
              <a:gd name="connsiteY1" fmla="*/ 0 h 648398"/>
              <a:gd name="connsiteX2" fmla="*/ 3684807 w 3684807"/>
              <a:gd name="connsiteY2" fmla="*/ 0 h 648398"/>
              <a:gd name="connsiteX3" fmla="*/ 3682847 w 3684807"/>
              <a:gd name="connsiteY3" fmla="*/ 633172 h 648398"/>
              <a:gd name="connsiteX4" fmla="*/ 0 w 3684807"/>
              <a:gd name="connsiteY4" fmla="*/ 648398 h 648398"/>
              <a:gd name="connsiteX0" fmla="*/ 0 w 3684807"/>
              <a:gd name="connsiteY0" fmla="*/ 648398 h 648398"/>
              <a:gd name="connsiteX1" fmla="*/ 32251 w 3684807"/>
              <a:gd name="connsiteY1" fmla="*/ 97584 h 648398"/>
              <a:gd name="connsiteX2" fmla="*/ 3684807 w 3684807"/>
              <a:gd name="connsiteY2" fmla="*/ 0 h 648398"/>
              <a:gd name="connsiteX3" fmla="*/ 3682847 w 3684807"/>
              <a:gd name="connsiteY3" fmla="*/ 633172 h 648398"/>
              <a:gd name="connsiteX4" fmla="*/ 0 w 3684807"/>
              <a:gd name="connsiteY4" fmla="*/ 648398 h 648398"/>
              <a:gd name="connsiteX0" fmla="*/ 0 w 3684807"/>
              <a:gd name="connsiteY0" fmla="*/ 648398 h 648398"/>
              <a:gd name="connsiteX1" fmla="*/ 33717 w 3684807"/>
              <a:gd name="connsiteY1" fmla="*/ 96107 h 648398"/>
              <a:gd name="connsiteX2" fmla="*/ 3684807 w 3684807"/>
              <a:gd name="connsiteY2" fmla="*/ 0 h 648398"/>
              <a:gd name="connsiteX3" fmla="*/ 3682847 w 3684807"/>
              <a:gd name="connsiteY3" fmla="*/ 633172 h 648398"/>
              <a:gd name="connsiteX4" fmla="*/ 0 w 3684807"/>
              <a:gd name="connsiteY4" fmla="*/ 648398 h 648398"/>
              <a:gd name="connsiteX0" fmla="*/ 0 w 3684807"/>
              <a:gd name="connsiteY0" fmla="*/ 648398 h 648398"/>
              <a:gd name="connsiteX1" fmla="*/ 48378 w 3684807"/>
              <a:gd name="connsiteY1" fmla="*/ 93892 h 648398"/>
              <a:gd name="connsiteX2" fmla="*/ 3684807 w 3684807"/>
              <a:gd name="connsiteY2" fmla="*/ 0 h 648398"/>
              <a:gd name="connsiteX3" fmla="*/ 3682847 w 3684807"/>
              <a:gd name="connsiteY3" fmla="*/ 633172 h 648398"/>
              <a:gd name="connsiteX4" fmla="*/ 0 w 3684807"/>
              <a:gd name="connsiteY4" fmla="*/ 648398 h 648398"/>
              <a:gd name="connsiteX0" fmla="*/ 0 w 3684807"/>
              <a:gd name="connsiteY0" fmla="*/ 648398 h 648398"/>
              <a:gd name="connsiteX1" fmla="*/ 32984 w 3684807"/>
              <a:gd name="connsiteY1" fmla="*/ 96846 h 648398"/>
              <a:gd name="connsiteX2" fmla="*/ 3684807 w 3684807"/>
              <a:gd name="connsiteY2" fmla="*/ 0 h 648398"/>
              <a:gd name="connsiteX3" fmla="*/ 3682847 w 3684807"/>
              <a:gd name="connsiteY3" fmla="*/ 633172 h 648398"/>
              <a:gd name="connsiteX4" fmla="*/ 0 w 3684807"/>
              <a:gd name="connsiteY4" fmla="*/ 648398 h 648398"/>
              <a:gd name="connsiteX0" fmla="*/ 0 w 3788167"/>
              <a:gd name="connsiteY0" fmla="*/ 734794 h 734794"/>
              <a:gd name="connsiteX1" fmla="*/ 136344 w 3788167"/>
              <a:gd name="connsiteY1" fmla="*/ 96846 h 734794"/>
              <a:gd name="connsiteX2" fmla="*/ 3788167 w 3788167"/>
              <a:gd name="connsiteY2" fmla="*/ 0 h 734794"/>
              <a:gd name="connsiteX3" fmla="*/ 3786207 w 3788167"/>
              <a:gd name="connsiteY3" fmla="*/ 633172 h 734794"/>
              <a:gd name="connsiteX4" fmla="*/ 0 w 3788167"/>
              <a:gd name="connsiteY4" fmla="*/ 734794 h 734794"/>
              <a:gd name="connsiteX0" fmla="*/ 0 w 3820669"/>
              <a:gd name="connsiteY0" fmla="*/ 734794 h 735075"/>
              <a:gd name="connsiteX1" fmla="*/ 136344 w 3820669"/>
              <a:gd name="connsiteY1" fmla="*/ 96846 h 735075"/>
              <a:gd name="connsiteX2" fmla="*/ 3788167 w 3820669"/>
              <a:gd name="connsiteY2" fmla="*/ 0 h 735075"/>
              <a:gd name="connsiteX3" fmla="*/ 3820660 w 3820669"/>
              <a:gd name="connsiteY3" fmla="*/ 735075 h 735075"/>
              <a:gd name="connsiteX4" fmla="*/ 0 w 3820669"/>
              <a:gd name="connsiteY4" fmla="*/ 734794 h 735075"/>
              <a:gd name="connsiteX0" fmla="*/ 0 w 3820824"/>
              <a:gd name="connsiteY0" fmla="*/ 719287 h 719568"/>
              <a:gd name="connsiteX1" fmla="*/ 136344 w 3820824"/>
              <a:gd name="connsiteY1" fmla="*/ 81339 h 719568"/>
              <a:gd name="connsiteX2" fmla="*/ 3820421 w 3820824"/>
              <a:gd name="connsiteY2" fmla="*/ 0 h 719568"/>
              <a:gd name="connsiteX3" fmla="*/ 3820660 w 3820824"/>
              <a:gd name="connsiteY3" fmla="*/ 719568 h 719568"/>
              <a:gd name="connsiteX4" fmla="*/ 0 w 3820824"/>
              <a:gd name="connsiteY4" fmla="*/ 719287 h 719568"/>
              <a:gd name="connsiteX0" fmla="*/ 0 w 3823353"/>
              <a:gd name="connsiteY0" fmla="*/ 642491 h 642772"/>
              <a:gd name="connsiteX1" fmla="*/ 136344 w 3823353"/>
              <a:gd name="connsiteY1" fmla="*/ 4543 h 642772"/>
              <a:gd name="connsiteX2" fmla="*/ 3823353 w 3823353"/>
              <a:gd name="connsiteY2" fmla="*/ 0 h 642772"/>
              <a:gd name="connsiteX3" fmla="*/ 3820660 w 3823353"/>
              <a:gd name="connsiteY3" fmla="*/ 642772 h 642772"/>
              <a:gd name="connsiteX4" fmla="*/ 0 w 3823353"/>
              <a:gd name="connsiteY4" fmla="*/ 642491 h 642772"/>
              <a:gd name="connsiteX0" fmla="*/ 0 w 3820778"/>
              <a:gd name="connsiteY0" fmla="*/ 640276 h 640557"/>
              <a:gd name="connsiteX1" fmla="*/ 136344 w 3820778"/>
              <a:gd name="connsiteY1" fmla="*/ 2328 h 640557"/>
              <a:gd name="connsiteX2" fmla="*/ 3819688 w 3820778"/>
              <a:gd name="connsiteY2" fmla="*/ 0 h 640557"/>
              <a:gd name="connsiteX3" fmla="*/ 3820660 w 3820778"/>
              <a:gd name="connsiteY3" fmla="*/ 640557 h 640557"/>
              <a:gd name="connsiteX4" fmla="*/ 0 w 3820778"/>
              <a:gd name="connsiteY4" fmla="*/ 640276 h 640557"/>
              <a:gd name="connsiteX0" fmla="*/ 0 w 3822620"/>
              <a:gd name="connsiteY0" fmla="*/ 641014 h 641295"/>
              <a:gd name="connsiteX1" fmla="*/ 136344 w 3822620"/>
              <a:gd name="connsiteY1" fmla="*/ 3066 h 641295"/>
              <a:gd name="connsiteX2" fmla="*/ 3822620 w 3822620"/>
              <a:gd name="connsiteY2" fmla="*/ 0 h 641295"/>
              <a:gd name="connsiteX3" fmla="*/ 3820660 w 3822620"/>
              <a:gd name="connsiteY3" fmla="*/ 641295 h 641295"/>
              <a:gd name="connsiteX4" fmla="*/ 0 w 3822620"/>
              <a:gd name="connsiteY4" fmla="*/ 641014 h 64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2620" h="641295">
                <a:moveTo>
                  <a:pt x="0" y="641014"/>
                </a:moveTo>
                <a:lnTo>
                  <a:pt x="136344" y="3066"/>
                </a:lnTo>
                <a:lnTo>
                  <a:pt x="3822620" y="0"/>
                </a:lnTo>
                <a:cubicBezTo>
                  <a:pt x="3821967" y="211057"/>
                  <a:pt x="3821313" y="430238"/>
                  <a:pt x="3820660" y="641295"/>
                </a:cubicBezTo>
                <a:lnTo>
                  <a:pt x="0" y="641014"/>
                </a:lnTo>
                <a:close/>
              </a:path>
            </a:pathLst>
          </a:custGeom>
          <a:solidFill>
            <a:srgbClr val="94CB0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anchor="ctr"/>
          <a:lstStyle/>
          <a:p>
            <a:pPr algn="ctr">
              <a:defRPr/>
            </a:pPr>
            <a:r>
              <a:rPr lang="fr-FR" dirty="0">
                <a:solidFill>
                  <a:srgbClr val="34A1E6"/>
                </a:solidFill>
              </a:rPr>
              <a:t> 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20712906" y="41986437"/>
            <a:ext cx="88963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>
                <a:solidFill>
                  <a:schemeClr val="accent1"/>
                </a:solidFill>
                <a:latin typeface="Calibri" panose="020F0502020204030204" pitchFamily="34" charset="0"/>
              </a:rPr>
              <a:t>http://pacet2019.e-ce.uth.gr/</a:t>
            </a:r>
          </a:p>
        </p:txBody>
      </p:sp>
      <p:sp>
        <p:nvSpPr>
          <p:cNvPr id="14" name="Rectangle à coins arrondis 13"/>
          <p:cNvSpPr/>
          <p:nvPr userDrawn="1"/>
        </p:nvSpPr>
        <p:spPr bwMode="auto">
          <a:xfrm>
            <a:off x="362857" y="9673771"/>
            <a:ext cx="14572343" cy="24907174"/>
          </a:xfrm>
          <a:prstGeom prst="roundRect">
            <a:avLst>
              <a:gd name="adj" fmla="val 1764"/>
            </a:avLst>
          </a:prstGeom>
          <a:noFill/>
          <a:ln w="57150" cap="flat" cmpd="sng" algn="ctr">
            <a:solidFill>
              <a:srgbClr val="C7E4F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260" tIns="64630" rIns="129260" bIns="64630" numCol="1" rtlCol="0" anchor="t" anchorCtr="0" compatLnSpc="1">
            <a:prstTxWarp prst="textNoShape">
              <a:avLst/>
            </a:prstTxWarp>
          </a:bodyPr>
          <a:lstStyle/>
          <a:p>
            <a:pPr algn="ctr" defTabSz="5904201"/>
            <a:endParaRPr lang="fr-FR" sz="3675" dirty="0">
              <a:latin typeface="Arial" charset="0"/>
            </a:endParaRPr>
          </a:p>
        </p:txBody>
      </p:sp>
      <p:sp>
        <p:nvSpPr>
          <p:cNvPr id="15" name="Rectangle à coins arrondis 14"/>
          <p:cNvSpPr/>
          <p:nvPr userDrawn="1"/>
        </p:nvSpPr>
        <p:spPr bwMode="auto">
          <a:xfrm>
            <a:off x="15402832" y="9726385"/>
            <a:ext cx="14572343" cy="24854560"/>
          </a:xfrm>
          <a:prstGeom prst="roundRect">
            <a:avLst>
              <a:gd name="adj" fmla="val 1450"/>
            </a:avLst>
          </a:prstGeom>
          <a:noFill/>
          <a:ln w="57150" cap="flat" cmpd="sng" algn="ctr">
            <a:solidFill>
              <a:srgbClr val="C7E4F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260" tIns="64630" rIns="129260" bIns="64630" numCol="1" rtlCol="0" anchor="t" anchorCtr="0" compatLnSpc="1">
            <a:prstTxWarp prst="textNoShape">
              <a:avLst/>
            </a:prstTxWarp>
          </a:bodyPr>
          <a:lstStyle/>
          <a:p>
            <a:pPr algn="ctr" defTabSz="5904201"/>
            <a:endParaRPr lang="fr-FR" sz="3675" dirty="0">
              <a:latin typeface="Arial" charset="0"/>
            </a:endParaRPr>
          </a:p>
        </p:txBody>
      </p:sp>
      <p:sp>
        <p:nvSpPr>
          <p:cNvPr id="16" name="Rectangle à coins arrondis 15"/>
          <p:cNvSpPr/>
          <p:nvPr userDrawn="1"/>
        </p:nvSpPr>
        <p:spPr bwMode="auto">
          <a:xfrm>
            <a:off x="371474" y="35061524"/>
            <a:ext cx="29549725" cy="6657975"/>
          </a:xfrm>
          <a:prstGeom prst="roundRect">
            <a:avLst>
              <a:gd name="adj" fmla="val 3202"/>
            </a:avLst>
          </a:prstGeom>
          <a:noFill/>
          <a:ln w="57150" cap="flat" cmpd="sng" algn="ctr">
            <a:solidFill>
              <a:srgbClr val="C7E4F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260" tIns="64630" rIns="129260" bIns="64630" numCol="1" rtlCol="0" anchor="t" anchorCtr="0" compatLnSpc="1">
            <a:prstTxWarp prst="textNoShape">
              <a:avLst/>
            </a:prstTxWarp>
          </a:bodyPr>
          <a:lstStyle/>
          <a:p>
            <a:pPr algn="ctr" defTabSz="5904201"/>
            <a:endParaRPr lang="fr-FR" sz="3675" dirty="0">
              <a:latin typeface="Arial" charset="0"/>
            </a:endParaRPr>
          </a:p>
        </p:txBody>
      </p:sp>
      <p:sp>
        <p:nvSpPr>
          <p:cNvPr id="27" name="Forme libre 26"/>
          <p:cNvSpPr/>
          <p:nvPr userDrawn="1"/>
        </p:nvSpPr>
        <p:spPr>
          <a:xfrm>
            <a:off x="-9843" y="7401569"/>
            <a:ext cx="17521128" cy="1548686"/>
          </a:xfrm>
          <a:custGeom>
            <a:avLst/>
            <a:gdLst>
              <a:gd name="connsiteX0" fmla="*/ 0 w 17521128"/>
              <a:gd name="connsiteY0" fmla="*/ 0 h 1548686"/>
              <a:gd name="connsiteX1" fmla="*/ 17521128 w 17521128"/>
              <a:gd name="connsiteY1" fmla="*/ 0 h 1548686"/>
              <a:gd name="connsiteX2" fmla="*/ 17059352 w 17521128"/>
              <a:gd name="connsiteY2" fmla="*/ 1548686 h 1548686"/>
              <a:gd name="connsiteX3" fmla="*/ 4112 w 17521128"/>
              <a:gd name="connsiteY3" fmla="*/ 1548686 h 154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21128" h="1548686">
                <a:moveTo>
                  <a:pt x="0" y="0"/>
                </a:moveTo>
                <a:lnTo>
                  <a:pt x="17521128" y="0"/>
                </a:lnTo>
                <a:lnTo>
                  <a:pt x="17059352" y="1548686"/>
                </a:lnTo>
                <a:lnTo>
                  <a:pt x="4112" y="1548686"/>
                </a:lnTo>
                <a:close/>
              </a:path>
            </a:pathLst>
          </a:custGeom>
          <a:solidFill>
            <a:srgbClr val="94CB0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00" tIns="45700" rIns="91400" bIns="45700" anchor="ctr">
            <a:no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26" name="Parallélogramme 8"/>
          <p:cNvSpPr/>
          <p:nvPr userDrawn="1"/>
        </p:nvSpPr>
        <p:spPr>
          <a:xfrm rot="10800000">
            <a:off x="17055187" y="7401569"/>
            <a:ext cx="13230464" cy="1548686"/>
          </a:xfrm>
          <a:custGeom>
            <a:avLst/>
            <a:gdLst>
              <a:gd name="connsiteX0" fmla="*/ 0 w 7192818"/>
              <a:gd name="connsiteY0" fmla="*/ 531830 h 531830"/>
              <a:gd name="connsiteX1" fmla="*/ 242238 w 7192818"/>
              <a:gd name="connsiteY1" fmla="*/ 0 h 531830"/>
              <a:gd name="connsiteX2" fmla="*/ 7192818 w 7192818"/>
              <a:gd name="connsiteY2" fmla="*/ 0 h 531830"/>
              <a:gd name="connsiteX3" fmla="*/ 6950580 w 7192818"/>
              <a:gd name="connsiteY3" fmla="*/ 531830 h 531830"/>
              <a:gd name="connsiteX4" fmla="*/ 0 w 7192818"/>
              <a:gd name="connsiteY4" fmla="*/ 531830 h 531830"/>
              <a:gd name="connsiteX0" fmla="*/ 1602 w 6950580"/>
              <a:gd name="connsiteY0" fmla="*/ 531830 h 531830"/>
              <a:gd name="connsiteX1" fmla="*/ 0 w 6950580"/>
              <a:gd name="connsiteY1" fmla="*/ 0 h 531830"/>
              <a:gd name="connsiteX2" fmla="*/ 6950580 w 6950580"/>
              <a:gd name="connsiteY2" fmla="*/ 0 h 531830"/>
              <a:gd name="connsiteX3" fmla="*/ 6708342 w 6950580"/>
              <a:gd name="connsiteY3" fmla="*/ 531830 h 531830"/>
              <a:gd name="connsiteX4" fmla="*/ 1602 w 6950580"/>
              <a:gd name="connsiteY4" fmla="*/ 531830 h 531830"/>
              <a:gd name="connsiteX0" fmla="*/ 11762 w 6950580"/>
              <a:gd name="connsiteY0" fmla="*/ 531830 h 531830"/>
              <a:gd name="connsiteX1" fmla="*/ 0 w 6950580"/>
              <a:gd name="connsiteY1" fmla="*/ 0 h 531830"/>
              <a:gd name="connsiteX2" fmla="*/ 6950580 w 6950580"/>
              <a:gd name="connsiteY2" fmla="*/ 0 h 531830"/>
              <a:gd name="connsiteX3" fmla="*/ 6708342 w 6950580"/>
              <a:gd name="connsiteY3" fmla="*/ 531830 h 531830"/>
              <a:gd name="connsiteX4" fmla="*/ 11762 w 6950580"/>
              <a:gd name="connsiteY4" fmla="*/ 531830 h 531830"/>
              <a:gd name="connsiteX0" fmla="*/ 0 w 6938818"/>
              <a:gd name="connsiteY0" fmla="*/ 531830 h 531830"/>
              <a:gd name="connsiteX1" fmla="*/ 8558 w 6938818"/>
              <a:gd name="connsiteY1" fmla="*/ 10160 h 531830"/>
              <a:gd name="connsiteX2" fmla="*/ 6938818 w 6938818"/>
              <a:gd name="connsiteY2" fmla="*/ 0 h 531830"/>
              <a:gd name="connsiteX3" fmla="*/ 6696580 w 6938818"/>
              <a:gd name="connsiteY3" fmla="*/ 531830 h 531830"/>
              <a:gd name="connsiteX4" fmla="*/ 0 w 6938818"/>
              <a:gd name="connsiteY4" fmla="*/ 531830 h 531830"/>
              <a:gd name="connsiteX0" fmla="*/ 1602 w 6940420"/>
              <a:gd name="connsiteY0" fmla="*/ 531830 h 531830"/>
              <a:gd name="connsiteX1" fmla="*/ 0 w 6940420"/>
              <a:gd name="connsiteY1" fmla="*/ 0 h 531830"/>
              <a:gd name="connsiteX2" fmla="*/ 6940420 w 6940420"/>
              <a:gd name="connsiteY2" fmla="*/ 0 h 531830"/>
              <a:gd name="connsiteX3" fmla="*/ 6698182 w 6940420"/>
              <a:gd name="connsiteY3" fmla="*/ 531830 h 531830"/>
              <a:gd name="connsiteX4" fmla="*/ 1602 w 6940420"/>
              <a:gd name="connsiteY4" fmla="*/ 531830 h 53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0420" h="531830">
                <a:moveTo>
                  <a:pt x="1602" y="531830"/>
                </a:moveTo>
                <a:lnTo>
                  <a:pt x="0" y="0"/>
                </a:lnTo>
                <a:lnTo>
                  <a:pt x="6940420" y="0"/>
                </a:lnTo>
                <a:lnTo>
                  <a:pt x="6698182" y="531830"/>
                </a:lnTo>
                <a:lnTo>
                  <a:pt x="1602" y="531830"/>
                </a:lnTo>
                <a:close/>
              </a:path>
            </a:pathLst>
          </a:custGeom>
          <a:solidFill>
            <a:srgbClr val="066CA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anchor="ctr">
            <a:normAutofit/>
          </a:bodyPr>
          <a:lstStyle/>
          <a:p>
            <a:pPr lvl="0" algn="ctr"/>
            <a:endParaRPr lang="fr-FR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A236EF-EE8B-441B-AF56-B83F4E872B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0511" y="481171"/>
            <a:ext cx="11371631" cy="23826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F9B9DB-A834-4B19-95B1-B9C2D24AFD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482790" y="1089026"/>
            <a:ext cx="3529608" cy="23979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0AA62-CB71-4899-9013-6D5AC6AEB2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412055" y="1527934"/>
            <a:ext cx="3752778" cy="15201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4175125" rtl="0" eaLnBrk="0" fontAlgn="base" hangingPunct="0">
        <a:spcBef>
          <a:spcPct val="0"/>
        </a:spcBef>
        <a:spcAft>
          <a:spcPct val="0"/>
        </a:spcAft>
        <a:defRPr sz="13800">
          <a:solidFill>
            <a:srgbClr val="0057A3"/>
          </a:solidFill>
          <a:latin typeface="Oswald Regular"/>
          <a:ea typeface="ＭＳ Ｐゴシック" charset="0"/>
          <a:cs typeface="Oswald Regular"/>
        </a:defRPr>
      </a:lvl1pPr>
      <a:lvl2pPr algn="l" defTabSz="4175125" rtl="0" eaLnBrk="0" fontAlgn="base" hangingPunct="0">
        <a:spcBef>
          <a:spcPct val="0"/>
        </a:spcBef>
        <a:spcAft>
          <a:spcPct val="0"/>
        </a:spcAft>
        <a:defRPr sz="13800">
          <a:solidFill>
            <a:srgbClr val="0057A3"/>
          </a:solidFill>
          <a:latin typeface="Oswald Regular" charset="0"/>
          <a:ea typeface="ＭＳ Ｐゴシック" charset="0"/>
        </a:defRPr>
      </a:lvl2pPr>
      <a:lvl3pPr algn="l" defTabSz="4175125" rtl="0" eaLnBrk="0" fontAlgn="base" hangingPunct="0">
        <a:spcBef>
          <a:spcPct val="0"/>
        </a:spcBef>
        <a:spcAft>
          <a:spcPct val="0"/>
        </a:spcAft>
        <a:defRPr sz="13800">
          <a:solidFill>
            <a:srgbClr val="0057A3"/>
          </a:solidFill>
          <a:latin typeface="Oswald Regular" charset="0"/>
          <a:ea typeface="ＭＳ Ｐゴシック" charset="0"/>
        </a:defRPr>
      </a:lvl3pPr>
      <a:lvl4pPr algn="l" defTabSz="4175125" rtl="0" eaLnBrk="0" fontAlgn="base" hangingPunct="0">
        <a:spcBef>
          <a:spcPct val="0"/>
        </a:spcBef>
        <a:spcAft>
          <a:spcPct val="0"/>
        </a:spcAft>
        <a:defRPr sz="13800">
          <a:solidFill>
            <a:srgbClr val="0057A3"/>
          </a:solidFill>
          <a:latin typeface="Oswald Regular" charset="0"/>
          <a:ea typeface="ＭＳ Ｐゴシック" charset="0"/>
        </a:defRPr>
      </a:lvl4pPr>
      <a:lvl5pPr algn="l" defTabSz="4175125" rtl="0" eaLnBrk="0" fontAlgn="base" hangingPunct="0">
        <a:spcBef>
          <a:spcPct val="0"/>
        </a:spcBef>
        <a:spcAft>
          <a:spcPct val="0"/>
        </a:spcAft>
        <a:defRPr sz="13800">
          <a:solidFill>
            <a:srgbClr val="0057A3"/>
          </a:solidFill>
          <a:latin typeface="Oswald Regular" charset="0"/>
          <a:ea typeface="ＭＳ Ｐゴシック" charset="0"/>
        </a:defRPr>
      </a:lvl5pPr>
      <a:lvl6pPr marL="457167" algn="ctr" defTabSz="4176404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6pPr>
      <a:lvl7pPr marL="914333" algn="ctr" defTabSz="4176404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7pPr>
      <a:lvl8pPr marL="1371497" algn="ctr" defTabSz="4176404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8pPr>
      <a:lvl9pPr marL="1828663" algn="ctr" defTabSz="4176404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6"/>
        </a:buBlip>
        <a:defRPr lang="fr-FR" sz="4000" kern="1200">
          <a:solidFill>
            <a:srgbClr val="0A65AA"/>
          </a:solidFill>
          <a:latin typeface="Franklin Gothic Book"/>
          <a:ea typeface="ＭＳ Ｐゴシック" charset="0"/>
          <a:cs typeface="Geneva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SzPct val="87000"/>
        <a:buBlip>
          <a:blip r:embed="rId7"/>
        </a:buBlip>
        <a:defRPr lang="fr-FR" sz="3600" kern="1200">
          <a:solidFill>
            <a:srgbClr val="1C7ABE"/>
          </a:solidFill>
          <a:latin typeface="Franklin Gothic Book"/>
          <a:ea typeface="ＭＳ Ｐゴシック" charset="0"/>
          <a:cs typeface="Geneva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7"/>
        </a:buBlip>
        <a:defRPr lang="fr-FR" sz="1600" kern="1200">
          <a:solidFill>
            <a:srgbClr val="3A92D5"/>
          </a:solidFill>
          <a:latin typeface="Franklin Gothic Book"/>
          <a:ea typeface="ＭＳ Ｐゴシック" charset="0"/>
          <a:cs typeface="Geneva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8"/>
        </a:buBlip>
        <a:defRPr lang="fr-FR" sz="1400" kern="1200">
          <a:solidFill>
            <a:srgbClr val="7297B6"/>
          </a:solidFill>
          <a:latin typeface="Franklin Gothic Book"/>
          <a:ea typeface="ＭＳ Ｐゴシック" charset="0"/>
          <a:cs typeface="Geneva"/>
        </a:defRPr>
      </a:lvl4pPr>
      <a:lvl5pPr marL="9394825" indent="-1041400" algn="l" defTabSz="4175125" rtl="0" eaLnBrk="0" fontAlgn="base" hangingPunct="0">
        <a:spcBef>
          <a:spcPct val="20000"/>
        </a:spcBef>
        <a:spcAft>
          <a:spcPct val="0"/>
        </a:spcAft>
        <a:buChar char="»"/>
        <a:defRPr sz="5200">
          <a:solidFill>
            <a:schemeClr val="tx1"/>
          </a:solidFill>
          <a:latin typeface="+mn-lt"/>
          <a:ea typeface="ＭＳ Ｐゴシック" charset="0"/>
        </a:defRPr>
      </a:lvl5pPr>
      <a:lvl6pPr marL="9852879" indent="-1042911" algn="l" defTabSz="4176404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6pPr>
      <a:lvl7pPr marL="10310045" indent="-1042911" algn="l" defTabSz="4176404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7pPr>
      <a:lvl8pPr marL="10767212" indent="-1042911" algn="l" defTabSz="4176404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8pPr>
      <a:lvl9pPr marL="11224379" indent="-1042911" algn="l" defTabSz="4176404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3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7" algn="l" defTabSz="9143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3" algn="l" defTabSz="9143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7" algn="l" defTabSz="9143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3" algn="l" defTabSz="9143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Espace réservé du texte 9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97" name="Espace réservé du texte 9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98" name="Espace réservé du contenu 97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9" name="Espace réservé du texte 9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0" name="Espace réservé du contenu 99"/>
          <p:cNvSpPr>
            <a:spLocks noGrp="1"/>
          </p:cNvSpPr>
          <p:nvPr>
            <p:ph sz="quarter" idx="21"/>
          </p:nvPr>
        </p:nvSpPr>
        <p:spPr>
          <a:xfrm>
            <a:off x="17740767" y="548505"/>
            <a:ext cx="3543300" cy="2667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1" name="Espace réservé du contenu 100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" name="Espace réservé du contenu 101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3" name="Espace réservé du contenu 102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" name="Espace réservé du contenu 103"/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INAME" val="ੜੵ੊ੳ੨੺੺ੰ੭ੰ੬੫"/>
  <p:tag name="DATETIME" val="ਸ਷ਸ਼ਹੀਸ਼ਹ਷ਸਿਧਧਸ਽ੁ਻ਾ੗੔ਧਯ੎੔ਜ਼ਲਸੁ਷ਰ"/>
  <p:tag name="DONEBY" val="ਗ਼ਜ਼੣੮੨ੰ੫ੰ੶ઁ੫"/>
  <p:tag name="IPADDRESS" val="੊ਖ਼੖਷ੀਹ਷ਿ"/>
  <p:tag name="APPVER" val="਺ਵ਷"/>
  <p:tag name="RANDOM" val="7"/>
  <p:tag name="CHECKSUM" val="਻਺਺ਹ"/>
</p:tagLst>
</file>

<file path=ppt/theme/theme1.xml><?xml version="1.0" encoding="utf-8"?>
<a:theme xmlns:a="http://schemas.openxmlformats.org/drawingml/2006/main" name="Modèle par défaut">
  <a:themeElements>
    <a:clrScheme name="Thème IMS">
      <a:dk1>
        <a:srgbClr val="4E4E4E"/>
      </a:dk1>
      <a:lt1>
        <a:sysClr val="window" lastClr="FFFFFF"/>
      </a:lt1>
      <a:dk2>
        <a:srgbClr val="1F497D"/>
      </a:dk2>
      <a:lt2>
        <a:srgbClr val="FFFFFF"/>
      </a:lt2>
      <a:accent1>
        <a:srgbClr val="0A87CE"/>
      </a:accent1>
      <a:accent2>
        <a:srgbClr val="2B9BE8"/>
      </a:accent2>
      <a:accent3>
        <a:srgbClr val="8BC5F5"/>
      </a:accent3>
      <a:accent4>
        <a:srgbClr val="A0D4FA"/>
      </a:accent4>
      <a:accent5>
        <a:srgbClr val="EFF4FF"/>
      </a:accent5>
      <a:accent6>
        <a:srgbClr val="D0E7FB"/>
      </a:accent6>
      <a:hlink>
        <a:srgbClr val="DFF1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2B9BE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29260" tIns="64630" rIns="129260" bIns="64630" numCol="1" rtlCol="0" anchor="t" anchorCtr="0" compatLnSpc="1">
        <a:prstTxWarp prst="textNoShape">
          <a:avLst/>
        </a:prstTxWarp>
      </a:bodyPr>
      <a:lstStyle>
        <a:defPPr defTabSz="5904201">
          <a:defRPr sz="3675" dirty="0"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6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Oswald Regular</vt:lpstr>
      <vt:lpstr>Franklin Gothic Book</vt:lpstr>
      <vt:lpstr>Arial</vt:lpstr>
      <vt:lpstr>Calibri</vt:lpstr>
      <vt:lpstr>Modèle par défaut</vt:lpstr>
      <vt:lpstr>PowerPoint Presentation</vt:lpstr>
    </vt:vector>
  </TitlesOfParts>
  <Company>universite Thessaly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fplessas</dc:creator>
  <cp:lastModifiedBy>Fotis Plessas</cp:lastModifiedBy>
  <cp:revision>585</cp:revision>
  <cp:lastPrinted>2011-05-03T09:23:58Z</cp:lastPrinted>
  <dcterms:created xsi:type="dcterms:W3CDTF">2007-05-22T14:13:50Z</dcterms:created>
  <dcterms:modified xsi:type="dcterms:W3CDTF">2019-10-26T12:01:24Z</dcterms:modified>
</cp:coreProperties>
</file>